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1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228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55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48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94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3721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57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510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84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654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12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33D0E-4CB4-4F91-B2FD-6853A36F4A24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CAC37-B900-4F77-AC6D-6C9DF359E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742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2775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5" name="Gruppieren 4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VEGF164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R20-067)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12481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2014-03-04T11:39:02Z</dcterms:created>
  <dcterms:modified xsi:type="dcterms:W3CDTF">2015-03-13T08:05:59Z</dcterms:modified>
</cp:coreProperties>
</file>